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E4D"/>
    <a:srgbClr val="453A36"/>
    <a:srgbClr val="F9E2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1B80F-11B1-4325-97B8-555D70FBEFA3}" type="datetimeFigureOut">
              <a:rPr lang="th-TH" smtClean="0"/>
              <a:pPr/>
              <a:t>03/06/59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ED596-F128-4884-B1DD-73C86F16F08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รูปภาพ 53" descr="big circ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024" y="-24"/>
            <a:ext cx="6840000" cy="6840000"/>
          </a:xfrm>
          <a:prstGeom prst="rect">
            <a:avLst/>
          </a:prstGeom>
        </p:spPr>
      </p:pic>
      <p:pic>
        <p:nvPicPr>
          <p:cNvPr id="26" name="รูปภาพ 25" descr="pizza-sli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486248" y="3500438"/>
            <a:ext cx="1800000" cy="18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รูปภาพ 24" descr="pizza-sli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786314" y="3500438"/>
            <a:ext cx="1800000" cy="18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รูปภาพ 23" descr="pizza-sli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486248" y="1486124"/>
            <a:ext cx="1800000" cy="18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รูปภาพ 22" descr="pizza-sli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702" y="1486124"/>
            <a:ext cx="1800000" cy="18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รูปภาพ 21" descr="filled-circ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281" y="2571744"/>
            <a:ext cx="192882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Box 26"/>
          <p:cNvSpPr txBox="1"/>
          <p:nvPr/>
        </p:nvSpPr>
        <p:spPr>
          <a:xfrm>
            <a:off x="3758157" y="2928934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9E29F"/>
                </a:solidFill>
                <a:latin typeface="TH SarabunPSK" pitchFamily="34" charset="-34"/>
                <a:cs typeface="TH SarabunPSK" pitchFamily="34" charset="-34"/>
              </a:rPr>
              <a:t>P &amp; P</a:t>
            </a:r>
          </a:p>
          <a:p>
            <a:pPr algn="ctr"/>
            <a:r>
              <a:rPr lang="en-US" sz="3000" b="1" dirty="0" smtClean="0">
                <a:solidFill>
                  <a:srgbClr val="F9E29F"/>
                </a:solidFill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3000" b="1" dirty="0">
              <a:solidFill>
                <a:srgbClr val="F9E29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6050" y="1785926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ป้องกันและควบคุมโรค</a:t>
            </a:r>
            <a:endParaRPr lang="th-TH" sz="2000" b="1" dirty="0">
              <a:solidFill>
                <a:srgbClr val="453A3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71448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บริการสร้างเสริมสุขภาพ</a:t>
            </a:r>
            <a:endParaRPr lang="th-TH" sz="2000" b="1" dirty="0">
              <a:solidFill>
                <a:srgbClr val="453A3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43174" y="3929066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ประชาชน</a:t>
            </a:r>
          </a:p>
          <a:p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พึ่งตนเอง</a:t>
            </a:r>
            <a:endParaRPr lang="th-TH" sz="2000" b="1" dirty="0">
              <a:solidFill>
                <a:srgbClr val="453A3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628" y="4357694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ชุมชน</a:t>
            </a:r>
          </a:p>
          <a:p>
            <a:pPr algn="ctr"/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สุขภาพดี</a:t>
            </a:r>
            <a:endParaRPr lang="th-TH" sz="2000" b="1" dirty="0">
              <a:solidFill>
                <a:srgbClr val="453A3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 rot="17071799">
            <a:off x="1526154" y="2215616"/>
            <a:ext cx="1400011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Reproductive &amp; 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Sexual Health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 rot="18825498">
            <a:off x="2082877" y="1376606"/>
            <a:ext cx="1400011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การจัดการโรค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และภัยสุขภาพ</a:t>
            </a:r>
            <a:endParaRPr lang="en-US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 rot="20284076">
            <a:off x="2962752" y="791357"/>
            <a:ext cx="1400011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บริหารจัดการขยะ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และสิ่งแวดล้อม</a:t>
            </a:r>
          </a:p>
        </p:txBody>
      </p:sp>
      <p:sp>
        <p:nvSpPr>
          <p:cNvPr id="38" name="TextBox 37"/>
          <p:cNvSpPr txBox="1"/>
          <p:nvPr/>
        </p:nvSpPr>
        <p:spPr>
          <a:xfrm rot="729495">
            <a:off x="4030078" y="673677"/>
            <a:ext cx="1779702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241229"/>
              </a:avLst>
            </a:prstTxWarp>
            <a:spAutoFit/>
          </a:bodyPr>
          <a:lstStyle/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Mental and 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Emotional Well-being</a:t>
            </a:r>
            <a:endParaRPr lang="th-TH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extBox 38"/>
          <p:cNvSpPr txBox="1"/>
          <p:nvPr/>
        </p:nvSpPr>
        <p:spPr>
          <a:xfrm rot="2669828">
            <a:off x="5249825" y="1245373"/>
            <a:ext cx="177970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สร้างเสริมสุขภาพประชาชน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บนแผ่นดินไทย</a:t>
            </a:r>
          </a:p>
        </p:txBody>
      </p:sp>
      <p:sp>
        <p:nvSpPr>
          <p:cNvPr id="40" name="TextBox 39"/>
          <p:cNvSpPr txBox="1"/>
          <p:nvPr/>
        </p:nvSpPr>
        <p:spPr>
          <a:xfrm rot="4486533">
            <a:off x="5870723" y="2305225"/>
            <a:ext cx="1779702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ส่งเสริมและพัฒนา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ความมั่นคงด้านอาหาร</a:t>
            </a:r>
          </a:p>
        </p:txBody>
      </p:sp>
      <p:sp>
        <p:nvSpPr>
          <p:cNvPr id="41" name="TextBox 40"/>
          <p:cNvSpPr txBox="1"/>
          <p:nvPr/>
        </p:nvSpPr>
        <p:spPr>
          <a:xfrm rot="5620783">
            <a:off x="5990585" y="3443088"/>
            <a:ext cx="1779702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พัฒนาศักยภาพ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คนไทย</a:t>
            </a:r>
          </a:p>
        </p:txBody>
      </p:sp>
      <p:sp>
        <p:nvSpPr>
          <p:cNvPr id="42" name="TextBox 41"/>
          <p:cNvSpPr txBox="1"/>
          <p:nvPr/>
        </p:nvSpPr>
        <p:spPr>
          <a:xfrm rot="18443605">
            <a:off x="5557135" y="4339106"/>
            <a:ext cx="1779702" cy="92333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ลดการตายก่อนวัยอันควร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(Injury &amp; Violence Free living)</a:t>
            </a:r>
            <a:endParaRPr lang="th-TH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Box 42"/>
          <p:cNvSpPr txBox="1"/>
          <p:nvPr/>
        </p:nvSpPr>
        <p:spPr>
          <a:xfrm rot="20554043">
            <a:off x="4563795" y="6044558"/>
            <a:ext cx="1779702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Active Living</a:t>
            </a:r>
            <a:endParaRPr lang="th-TH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 rot="1109255">
            <a:off x="3199793" y="5480444"/>
            <a:ext cx="1779702" cy="6463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สร้างความรอบรู้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ด้านสุขภาพให้ประชาชน</a:t>
            </a:r>
          </a:p>
        </p:txBody>
      </p:sp>
      <p:sp>
        <p:nvSpPr>
          <p:cNvPr id="45" name="TextBox 44"/>
          <p:cNvSpPr txBox="1"/>
          <p:nvPr/>
        </p:nvSpPr>
        <p:spPr>
          <a:xfrm rot="2476900">
            <a:off x="2136776" y="4463093"/>
            <a:ext cx="1779702" cy="92333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ส่งเสริมความรู้เพื่อ</a:t>
            </a:r>
          </a:p>
          <a:p>
            <a:pPr algn="ctr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support healthy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 decision making</a:t>
            </a:r>
            <a:endParaRPr lang="th-TH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 rot="4750496">
            <a:off x="1580642" y="3282378"/>
            <a:ext cx="1779702" cy="92333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Empower people 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to i</a:t>
            </a:r>
            <a:r>
              <a:rPr lang="en-US" sz="1800" dirty="0">
                <a:latin typeface="TH SarabunPSK" pitchFamily="34" charset="-34"/>
                <a:cs typeface="TH SarabunPSK" pitchFamily="34" charset="-34"/>
              </a:rPr>
              <a:t>m</a:t>
            </a:r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plement 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prevention policies</a:t>
            </a:r>
            <a:endParaRPr lang="th-TH" sz="18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3" name="รูปภาพ 52" descr="viru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2428868"/>
            <a:ext cx="500066" cy="500066"/>
          </a:xfrm>
          <a:prstGeom prst="rect">
            <a:avLst/>
          </a:prstGeom>
        </p:spPr>
      </p:pic>
      <p:pic>
        <p:nvPicPr>
          <p:cNvPr id="32" name="รูปภาพ 31" descr="runnin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2357430"/>
            <a:ext cx="642942" cy="642942"/>
          </a:xfrm>
          <a:prstGeom prst="rect">
            <a:avLst/>
          </a:prstGeom>
        </p:spPr>
      </p:pic>
      <p:pic>
        <p:nvPicPr>
          <p:cNvPr id="33" name="รูปภาพ 32" descr="28023910-Equipo-4-concejo-Concepto-grupo-de-personas-icono-Foto-de-archivo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3786190"/>
            <a:ext cx="785818" cy="785818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2857488" y="452908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453A36"/>
                </a:solidFill>
                <a:latin typeface="TH SarabunPSK" pitchFamily="34" charset="-34"/>
                <a:cs typeface="TH SarabunPSK" pitchFamily="34" charset="-34"/>
              </a:rPr>
              <a:t>ด้านสุขภาพ</a:t>
            </a:r>
            <a:endParaRPr lang="th-TH" sz="2000" b="1" dirty="0">
              <a:solidFill>
                <a:srgbClr val="453A3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7" name="รูปภาพ 56" descr="conversa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00430" y="4071942"/>
            <a:ext cx="500066" cy="5000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96</Words>
  <Application>Microsoft Office PowerPoint</Application>
  <PresentationFormat>นำเสนอทางหน้าจอ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WAN</dc:creator>
  <cp:lastModifiedBy>WAN</cp:lastModifiedBy>
  <cp:revision>27</cp:revision>
  <dcterms:created xsi:type="dcterms:W3CDTF">2016-06-01T02:24:25Z</dcterms:created>
  <dcterms:modified xsi:type="dcterms:W3CDTF">2016-06-03T06:06:41Z</dcterms:modified>
</cp:coreProperties>
</file>