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90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C52E35-861F-4205-B139-03B2395CD472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0436F-8783-4686-AA31-9C05525FF76E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E763-A982-4F3E-A856-40A1414D9086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721BF-6009-47FB-8C4B-9075F87033E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E763-A982-4F3E-A856-40A1414D9086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721BF-6009-47FB-8C4B-9075F87033E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E763-A982-4F3E-A856-40A1414D9086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721BF-6009-47FB-8C4B-9075F87033E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E763-A982-4F3E-A856-40A1414D9086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721BF-6009-47FB-8C4B-9075F87033E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E763-A982-4F3E-A856-40A1414D9086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721BF-6009-47FB-8C4B-9075F87033E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E763-A982-4F3E-A856-40A1414D9086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721BF-6009-47FB-8C4B-9075F87033E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E763-A982-4F3E-A856-40A1414D9086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721BF-6009-47FB-8C4B-9075F87033E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E763-A982-4F3E-A856-40A1414D9086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721BF-6009-47FB-8C4B-9075F87033E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E763-A982-4F3E-A856-40A1414D9086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721BF-6009-47FB-8C4B-9075F87033E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E763-A982-4F3E-A856-40A1414D9086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721BF-6009-47FB-8C4B-9075F87033E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E763-A982-4F3E-A856-40A1414D9086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721BF-6009-47FB-8C4B-9075F87033E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EE763-A982-4F3E-A856-40A1414D9086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721BF-6009-47FB-8C4B-9075F87033EE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826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59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715435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4400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850112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00100" y="6215082"/>
            <a:ext cx="4671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/>
              <a:t>ที่มา</a:t>
            </a:r>
            <a:r>
              <a:rPr lang="en-US" sz="1800" dirty="0" smtClean="0"/>
              <a:t>: </a:t>
            </a:r>
            <a:r>
              <a:rPr lang="th-TH" sz="1800" dirty="0" smtClean="0"/>
              <a:t> </a:t>
            </a:r>
            <a:r>
              <a:rPr lang="en-US" sz="1800" dirty="0" smtClean="0"/>
              <a:t>IHPP, </a:t>
            </a:r>
            <a:r>
              <a:rPr lang="th-TH" sz="1800" dirty="0" smtClean="0"/>
              <a:t>บัญชีรายจ่ายสุขภาพแห่งชาติของประเทศไทย พ.ศ.2555 </a:t>
            </a:r>
            <a:endParaRPr lang="th-TH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13</Words>
  <Application>Microsoft Office PowerPoint</Application>
  <PresentationFormat>On-screen Show 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h123</dc:creator>
  <cp:lastModifiedBy>h123</cp:lastModifiedBy>
  <cp:revision>2</cp:revision>
  <dcterms:created xsi:type="dcterms:W3CDTF">2016-06-15T07:36:23Z</dcterms:created>
  <dcterms:modified xsi:type="dcterms:W3CDTF">2016-06-15T09:51:51Z</dcterms:modified>
</cp:coreProperties>
</file>