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  <a:srgbClr val="CC00CC"/>
    <a:srgbClr val="FFFF66"/>
    <a:srgbClr val="DBDBDB"/>
    <a:srgbClr val="FFE699"/>
    <a:srgbClr val="BDD7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29" autoAdjust="0"/>
    <p:restoredTop sz="94660"/>
  </p:normalViewPr>
  <p:slideViewPr>
    <p:cSldViewPr snapToGrid="0">
      <p:cViewPr varScale="1">
        <p:scale>
          <a:sx n="74" d="100"/>
          <a:sy n="74" d="100"/>
        </p:scale>
        <p:origin x="-109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B2D129-0E34-4506-8C46-B97C394B1C33}" type="datetimeFigureOut">
              <a:rPr lang="th-TH" smtClean="0"/>
              <a:t>04/09/60</a:t>
            </a:fld>
            <a:endParaRPr lang="th-TH"/>
          </a:p>
        </p:txBody>
      </p:sp>
      <p:sp>
        <p:nvSpPr>
          <p:cNvPr id="4" name="ตัวแทน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8B03A2-5FC4-4803-BFC9-26EB2DCCD97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51451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8B03A2-5FC4-4803-BFC9-26EB2DCCD978}" type="slidenum">
              <a:rPr lang="th-TH" smtClean="0"/>
              <a:t>1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68219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C60C22B-77DC-4C36-A73E-D7A5841E6C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7C7FC143-999E-4787-B047-043DE9C0BE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103C464-1209-4DEC-83FF-DF0645D12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C40E-4A65-427D-A52A-62868492AB0B}" type="datetimeFigureOut">
              <a:rPr lang="th-TH" smtClean="0"/>
              <a:pPr/>
              <a:t>04/09/60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54A17AF-1BB8-4800-9C8C-C82D74417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573D5A3-BC39-45D5-8B93-239872FCD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DA7F-8205-4DDB-80C7-D6CE2DD3E0E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78530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A347808-B751-4FA3-B1D3-2A8686701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81B6A3C2-7311-4C01-A027-89426983D2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1A61431-706E-4FF4-9A89-C235A1D90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C40E-4A65-427D-A52A-62868492AB0B}" type="datetimeFigureOut">
              <a:rPr lang="th-TH" smtClean="0"/>
              <a:pPr/>
              <a:t>04/09/60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C2CE49B-BDA4-4AE8-8560-5D82896BC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D294420-FCC8-4D56-9740-08CA8AA29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DA7F-8205-4DDB-80C7-D6CE2DD3E0E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53134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2CBBCA1F-20CA-4517-ACD3-A215F92B59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F23B72C7-0FF2-4688-BBA1-71DCA4F25C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2F2C527-347F-4B0B-BEE4-CC4586B11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C40E-4A65-427D-A52A-62868492AB0B}" type="datetimeFigureOut">
              <a:rPr lang="th-TH" smtClean="0"/>
              <a:pPr/>
              <a:t>04/09/60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B060975-5931-444D-9296-631F29E2C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FDA992F-6899-4498-8CF0-7AB8C2153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DA7F-8205-4DDB-80C7-D6CE2DD3E0E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63999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8219962-B66A-4390-99B5-35CEDF69F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7DB88F5-0855-4F1E-AE2D-BF06F71C49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A8602F1-6319-4E3C-B8FE-13D66C096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C40E-4A65-427D-A52A-62868492AB0B}" type="datetimeFigureOut">
              <a:rPr lang="th-TH" smtClean="0"/>
              <a:pPr/>
              <a:t>04/09/60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2B71120-A6FE-4A90-87F4-05A553F74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E2E4589-0C50-429F-934D-75279ACE3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DA7F-8205-4DDB-80C7-D6CE2DD3E0E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50109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0616A1B-6090-4896-98A2-7CD310477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0927A40-A802-4B15-8CC8-99A2E02B84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ED3A908-CA65-4C2D-A002-838648DB3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C40E-4A65-427D-A52A-62868492AB0B}" type="datetimeFigureOut">
              <a:rPr lang="th-TH" smtClean="0"/>
              <a:pPr/>
              <a:t>04/09/60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EEC2F1B-39EC-4714-A1ED-F432A7211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9682B06-35BA-4540-B998-88ABD6148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DA7F-8205-4DDB-80C7-D6CE2DD3E0E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45191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18EBAFC-2A5B-483E-AD01-6A2B745E9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97A98F1-FBD9-416F-A220-0D04BFC7D9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35C1BD99-4DF6-4276-9142-2965C4F329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65D1E3C-0BF2-4791-BA0B-67C2A8DA6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C40E-4A65-427D-A52A-62868492AB0B}" type="datetimeFigureOut">
              <a:rPr lang="th-TH" smtClean="0"/>
              <a:pPr/>
              <a:t>04/09/60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1372F12-4E99-4854-B6CF-FD3AD0BB9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DF9ED2D-17DA-4B9C-841D-AA942077A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DA7F-8205-4DDB-80C7-D6CE2DD3E0E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46486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02853AA-4C4B-422D-9907-0D1ADCC60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05AC640-F4EB-47E9-8016-D34F3DFA86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F6E29F0B-6D04-4B71-B25C-8C8776D217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810ECD78-5A52-4100-A395-263EA2470C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462E9AFB-DF20-4301-82D5-1612444A65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C3C7BC27-D824-4A8C-902B-6FD5989B6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C40E-4A65-427D-A52A-62868492AB0B}" type="datetimeFigureOut">
              <a:rPr lang="th-TH" smtClean="0"/>
              <a:pPr/>
              <a:t>04/09/60</a:t>
            </a:fld>
            <a:endParaRPr lang="th-TH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98D20559-BDE4-437D-9E10-B7C2C66DE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24971824-5C95-413D-B317-7150A4930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DA7F-8205-4DDB-80C7-D6CE2DD3E0E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91188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BC2C7E2-59F0-4234-AF13-FA26B82C4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747419C8-0A30-4C31-9C5A-B88E42256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C40E-4A65-427D-A52A-62868492AB0B}" type="datetimeFigureOut">
              <a:rPr lang="th-TH" smtClean="0"/>
              <a:pPr/>
              <a:t>04/09/60</a:t>
            </a:fld>
            <a:endParaRPr lang="th-TH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BA3B951A-91D3-4DEA-9248-B5A67CE2D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CB1CBE2F-FA4E-4D6E-A238-4BFF30B51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DA7F-8205-4DDB-80C7-D6CE2DD3E0E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24314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EAC62CB9-5E7C-4C4D-A511-93C196C6A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C40E-4A65-427D-A52A-62868492AB0B}" type="datetimeFigureOut">
              <a:rPr lang="th-TH" smtClean="0"/>
              <a:pPr/>
              <a:t>04/09/60</a:t>
            </a:fld>
            <a:endParaRPr lang="th-TH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F3E38329-D16F-428C-90D4-95B7CFC0D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993E2F5E-B33D-463C-BCD5-A4506FEBE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DA7F-8205-4DDB-80C7-D6CE2DD3E0E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7521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E8184FA-D665-4F45-A2FD-83173809B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8F08418-C5A9-42A9-B0B3-DDC6FC6B99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67F0E373-6122-4EAF-A6B8-CC32E4A03C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4B5B370-1664-45DD-BC59-B8BC7AFCD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C40E-4A65-427D-A52A-62868492AB0B}" type="datetimeFigureOut">
              <a:rPr lang="th-TH" smtClean="0"/>
              <a:pPr/>
              <a:t>04/09/60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5375611-572B-4E3A-8396-3DF47D3F0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9E18688-154F-4B60-ABDB-7DA0420BE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DA7F-8205-4DDB-80C7-D6CE2DD3E0E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45436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51BF456-63E4-4F61-B230-6941750B7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949D6777-689B-4FD9-AF56-F1F52DC022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0954F013-F020-46AB-B214-88FC8C4073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E24B879-320F-4A9F-BB2B-9ED9ED678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C40E-4A65-427D-A52A-62868492AB0B}" type="datetimeFigureOut">
              <a:rPr lang="th-TH" smtClean="0"/>
              <a:pPr/>
              <a:t>04/09/60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2E0193E-6FD4-4204-834D-8C7489BB4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EA2491D-A626-4977-AFB1-EAAA70D29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DA7F-8205-4DDB-80C7-D6CE2DD3E0E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35468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181492B4-CDAA-4A28-8279-7E59915A9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B756377-BE16-43B6-991D-7FAB3CCF5B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7D49BBC-640E-42DA-A0DF-C0EF983C52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2C40E-4A65-427D-A52A-62868492AB0B}" type="datetimeFigureOut">
              <a:rPr lang="th-TH" smtClean="0"/>
              <a:pPr/>
              <a:t>04/09/60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45F549E-293F-4327-BE67-2D4DBB5F28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833024B-72F5-4C8C-87F8-65F5D94058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1DA7F-8205-4DDB-80C7-D6CE2DD3E0EC}" type="slidenum">
              <a:rPr lang="th-TH" smtClean="0"/>
              <a:pPr/>
              <a:t>‹#›</a:t>
            </a:fld>
            <a:endParaRPr lang="th-TH"/>
          </a:p>
        </p:txBody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39A49ED4-97C7-4872-B04C-F1BAE44FAFC6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3692" y="38297"/>
            <a:ext cx="1107364" cy="337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640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sosceles Triangle 11">
            <a:extLst>
              <a:ext uri="{FF2B5EF4-FFF2-40B4-BE49-F238E27FC236}">
                <a16:creationId xmlns="" xmlns:a16="http://schemas.microsoft.com/office/drawing/2014/main" id="{98177007-73D2-4EEA-A5BC-904FBD8E5947}"/>
              </a:ext>
            </a:extLst>
          </p:cNvPr>
          <p:cNvSpPr/>
          <p:nvPr/>
        </p:nvSpPr>
        <p:spPr>
          <a:xfrm>
            <a:off x="859808" y="270182"/>
            <a:ext cx="11110519" cy="917175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6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th-TH" sz="16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แผนงาน</a:t>
            </a:r>
            <a:r>
              <a:rPr lang="en-US" sz="16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16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………………………………………………………………………………</a:t>
            </a:r>
            <a:endParaRPr lang="en-US" sz="16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th-TH" sz="16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โครงการ </a:t>
            </a:r>
            <a:r>
              <a:rPr lang="en-US" sz="16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………………………………………………………………………………………………………………………</a:t>
            </a:r>
            <a:endParaRPr lang="th-TH" sz="24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4" name="สี่เหลี่ยมมุมมน 6">
            <a:extLst>
              <a:ext uri="{FF2B5EF4-FFF2-40B4-BE49-F238E27FC236}">
                <a16:creationId xmlns="" xmlns:a16="http://schemas.microsoft.com/office/drawing/2014/main" id="{F227DE31-B091-4932-8906-F222579DC0A1}"/>
              </a:ext>
            </a:extLst>
          </p:cNvPr>
          <p:cNvSpPr/>
          <p:nvPr/>
        </p:nvSpPr>
        <p:spPr>
          <a:xfrm>
            <a:off x="818867" y="1280909"/>
            <a:ext cx="11194828" cy="60166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 sz="1600" b="1" dirty="0">
              <a:solidFill>
                <a:schemeClr val="accent2">
                  <a:lumMod val="75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22" name="Table 21">
            <a:extLst>
              <a:ext uri="{FF2B5EF4-FFF2-40B4-BE49-F238E27FC236}">
                <a16:creationId xmlns="" xmlns:a16="http://schemas.microsoft.com/office/drawing/2014/main" id="{56404727-B552-4CAD-A280-EADFB83EB0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3661494"/>
              </p:ext>
            </p:extLst>
          </p:nvPr>
        </p:nvGraphicFramePr>
        <p:xfrm>
          <a:off x="818865" y="2620377"/>
          <a:ext cx="11194830" cy="7096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1610">
                  <a:extLst>
                    <a:ext uri="{9D8B030D-6E8A-4147-A177-3AD203B41FA5}">
                      <a16:colId xmlns="" xmlns:a16="http://schemas.microsoft.com/office/drawing/2014/main" val="1150039330"/>
                    </a:ext>
                  </a:extLst>
                </a:gridCol>
                <a:gridCol w="3731610">
                  <a:extLst>
                    <a:ext uri="{9D8B030D-6E8A-4147-A177-3AD203B41FA5}">
                      <a16:colId xmlns="" xmlns:a16="http://schemas.microsoft.com/office/drawing/2014/main" val="35520750"/>
                    </a:ext>
                  </a:extLst>
                </a:gridCol>
                <a:gridCol w="3731610">
                  <a:extLst>
                    <a:ext uri="{9D8B030D-6E8A-4147-A177-3AD203B41FA5}">
                      <a16:colId xmlns="" xmlns:a16="http://schemas.microsoft.com/office/drawing/2014/main" val="905450934"/>
                    </a:ext>
                  </a:extLst>
                </a:gridCol>
              </a:tblGrid>
              <a:tr h="709677"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 smtClean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Strategy 1</a:t>
                      </a:r>
                      <a:endParaRPr lang="th-TH" sz="2000" baseline="0" dirty="0" smtClean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Strategy 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endParaRPr lang="th-TH" sz="200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Strategy 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  <a:endParaRPr lang="th-TH" sz="200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85698260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="" xmlns:a16="http://schemas.microsoft.com/office/drawing/2014/main" id="{9FC58EF3-619F-431B-8A99-44F12DBDC3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4999496"/>
              </p:ext>
            </p:extLst>
          </p:nvPr>
        </p:nvGraphicFramePr>
        <p:xfrm>
          <a:off x="846159" y="5459104"/>
          <a:ext cx="11208480" cy="12223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2120">
                  <a:extLst>
                    <a:ext uri="{9D8B030D-6E8A-4147-A177-3AD203B41FA5}">
                      <a16:colId xmlns="" xmlns:a16="http://schemas.microsoft.com/office/drawing/2014/main" val="1150039330"/>
                    </a:ext>
                  </a:extLst>
                </a:gridCol>
                <a:gridCol w="2802120">
                  <a:extLst>
                    <a:ext uri="{9D8B030D-6E8A-4147-A177-3AD203B41FA5}">
                      <a16:colId xmlns="" xmlns:a16="http://schemas.microsoft.com/office/drawing/2014/main" val="35520750"/>
                    </a:ext>
                  </a:extLst>
                </a:gridCol>
                <a:gridCol w="2802120">
                  <a:extLst>
                    <a:ext uri="{9D8B030D-6E8A-4147-A177-3AD203B41FA5}">
                      <a16:colId xmlns="" xmlns:a16="http://schemas.microsoft.com/office/drawing/2014/main" val="905450934"/>
                    </a:ext>
                  </a:extLst>
                </a:gridCol>
                <a:gridCol w="2802120">
                  <a:extLst>
                    <a:ext uri="{9D8B030D-6E8A-4147-A177-3AD203B41FA5}">
                      <a16:colId xmlns="" xmlns:a16="http://schemas.microsoft.com/office/drawing/2014/main" val="2588709083"/>
                    </a:ext>
                  </a:extLst>
                </a:gridCol>
              </a:tblGrid>
              <a:tr h="1222345">
                <a:tc>
                  <a:txBody>
                    <a:bodyPr/>
                    <a:lstStyle/>
                    <a:p>
                      <a:pPr algn="ctr"/>
                      <a:r>
                        <a:rPr lang="th-TH" sz="20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ไตรมาส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1</a:t>
                      </a:r>
                      <a:endParaRPr lang="th-TH" sz="200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ไตรมาส 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endParaRPr lang="th-TH" sz="200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ไตรมาส 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  <a:endParaRPr lang="th-TH" sz="200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ไตรมาส 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  <a:endParaRPr lang="th-TH" sz="200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85698260"/>
                  </a:ext>
                </a:extLst>
              </a:tr>
            </a:tbl>
          </a:graphicData>
        </a:graphic>
      </p:graphicFrame>
      <p:sp>
        <p:nvSpPr>
          <p:cNvPr id="25" name="Rectangle 24">
            <a:extLst>
              <a:ext uri="{FF2B5EF4-FFF2-40B4-BE49-F238E27FC236}">
                <a16:creationId xmlns="" xmlns:a16="http://schemas.microsoft.com/office/drawing/2014/main" id="{A2CF3868-BE39-488C-AE46-81B4A6D4041C}"/>
              </a:ext>
            </a:extLst>
          </p:cNvPr>
          <p:cNvSpPr/>
          <p:nvPr/>
        </p:nvSpPr>
        <p:spPr>
          <a:xfrm>
            <a:off x="8417051" y="136671"/>
            <a:ext cx="1151952" cy="64876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……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Excellence</a:t>
            </a:r>
            <a:endParaRPr lang="th-TH" sz="16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="" xmlns:a16="http://schemas.microsoft.com/office/drawing/2014/main" id="{6839D2CE-D3D9-4EAE-AB86-6FD5B836EEAE}"/>
              </a:ext>
            </a:extLst>
          </p:cNvPr>
          <p:cNvSpPr/>
          <p:nvPr/>
        </p:nvSpPr>
        <p:spPr>
          <a:xfrm>
            <a:off x="64503" y="1949651"/>
            <a:ext cx="672476" cy="60166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สถานการณ์</a:t>
            </a:r>
            <a:r>
              <a:rPr lang="en-US" sz="1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/</a:t>
            </a:r>
            <a:r>
              <a:rPr lang="th-TH" sz="1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ข้อมูลพื้นฐาน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="" xmlns:a16="http://schemas.microsoft.com/office/drawing/2014/main" id="{61D10DB0-538E-4292-9E18-3968FA568992}"/>
              </a:ext>
            </a:extLst>
          </p:cNvPr>
          <p:cNvSpPr/>
          <p:nvPr/>
        </p:nvSpPr>
        <p:spPr>
          <a:xfrm>
            <a:off x="27296" y="3398294"/>
            <a:ext cx="723331" cy="1963237"/>
          </a:xfrm>
          <a:prstGeom prst="rect">
            <a:avLst/>
          </a:prstGeom>
          <a:solidFill>
            <a:srgbClr val="BD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8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กิจกรรมหลัก</a:t>
            </a:r>
          </a:p>
        </p:txBody>
      </p:sp>
      <p:graphicFrame>
        <p:nvGraphicFramePr>
          <p:cNvPr id="16" name="Table 15">
            <a:extLst>
              <a:ext uri="{FF2B5EF4-FFF2-40B4-BE49-F238E27FC236}">
                <a16:creationId xmlns="" xmlns:a16="http://schemas.microsoft.com/office/drawing/2014/main" id="{56404727-B552-4CAD-A280-EADFB83EB0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9728149"/>
              </p:ext>
            </p:extLst>
          </p:nvPr>
        </p:nvGraphicFramePr>
        <p:xfrm>
          <a:off x="818867" y="3398294"/>
          <a:ext cx="11218458" cy="19925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9486">
                  <a:extLst>
                    <a:ext uri="{9D8B030D-6E8A-4147-A177-3AD203B41FA5}">
                      <a16:colId xmlns="" xmlns:a16="http://schemas.microsoft.com/office/drawing/2014/main" val="1150039330"/>
                    </a:ext>
                  </a:extLst>
                </a:gridCol>
                <a:gridCol w="3739486">
                  <a:extLst>
                    <a:ext uri="{9D8B030D-6E8A-4147-A177-3AD203B41FA5}">
                      <a16:colId xmlns="" xmlns:a16="http://schemas.microsoft.com/office/drawing/2014/main" val="35520750"/>
                    </a:ext>
                  </a:extLst>
                </a:gridCol>
                <a:gridCol w="3739486">
                  <a:extLst>
                    <a:ext uri="{9D8B030D-6E8A-4147-A177-3AD203B41FA5}">
                      <a16:colId xmlns="" xmlns:a16="http://schemas.microsoft.com/office/drawing/2014/main" val="905450934"/>
                    </a:ext>
                  </a:extLst>
                </a:gridCol>
              </a:tblGrid>
              <a:tr h="1992571">
                <a:tc>
                  <a:txBody>
                    <a:bodyPr/>
                    <a:lstStyle/>
                    <a:p>
                      <a:pPr algn="ctr"/>
                      <a:endParaRPr lang="th-TH" sz="200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h-TH" sz="200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h-TH" sz="200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85698260"/>
                  </a:ext>
                </a:extLst>
              </a:tr>
            </a:tbl>
          </a:graphicData>
        </a:graphic>
      </p:graphicFrame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61D10DB0-538E-4292-9E18-3968FA568992}"/>
              </a:ext>
            </a:extLst>
          </p:cNvPr>
          <p:cNvSpPr/>
          <p:nvPr/>
        </p:nvSpPr>
        <p:spPr>
          <a:xfrm>
            <a:off x="40944" y="5472749"/>
            <a:ext cx="750626" cy="1160063"/>
          </a:xfrm>
          <a:prstGeom prst="rect">
            <a:avLst/>
          </a:prstGeom>
          <a:solidFill>
            <a:srgbClr val="BD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0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ระดับความสำเร็จ</a:t>
            </a:r>
          </a:p>
        </p:txBody>
      </p:sp>
      <p:sp>
        <p:nvSpPr>
          <p:cNvPr id="19" name="สี่เหลี่ยมมุมมน 6">
            <a:extLst>
              <a:ext uri="{FF2B5EF4-FFF2-40B4-BE49-F238E27FC236}">
                <a16:creationId xmlns="" xmlns:a16="http://schemas.microsoft.com/office/drawing/2014/main" id="{F227DE31-B091-4932-8906-F222579DC0A1}"/>
              </a:ext>
            </a:extLst>
          </p:cNvPr>
          <p:cNvSpPr/>
          <p:nvPr/>
        </p:nvSpPr>
        <p:spPr>
          <a:xfrm>
            <a:off x="807491" y="1951933"/>
            <a:ext cx="11194828" cy="60166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 sz="1600" b="1" dirty="0">
              <a:solidFill>
                <a:schemeClr val="accent2">
                  <a:lumMod val="75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6839D2CE-D3D9-4EAE-AB86-6FD5B836EEAE}"/>
              </a:ext>
            </a:extLst>
          </p:cNvPr>
          <p:cNvSpPr/>
          <p:nvPr/>
        </p:nvSpPr>
        <p:spPr>
          <a:xfrm>
            <a:off x="40943" y="2620666"/>
            <a:ext cx="723331" cy="69573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ยุทธศาสตร์/</a:t>
            </a:r>
            <a:r>
              <a:rPr lang="en-US" sz="1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1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12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มาตรการ</a:t>
            </a:r>
            <a:endParaRPr lang="th-TH" sz="12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="" xmlns:a16="http://schemas.microsoft.com/office/drawing/2014/main" id="{6839D2CE-D3D9-4EAE-AB86-6FD5B836EEAE}"/>
              </a:ext>
            </a:extLst>
          </p:cNvPr>
          <p:cNvSpPr/>
          <p:nvPr/>
        </p:nvSpPr>
        <p:spPr>
          <a:xfrm>
            <a:off x="68041" y="1262044"/>
            <a:ext cx="672476" cy="60166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12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="" xmlns:a16="http://schemas.microsoft.com/office/drawing/2014/main" id="{A2CF3868-BE39-488C-AE46-81B4A6D4041C}"/>
              </a:ext>
            </a:extLst>
          </p:cNvPr>
          <p:cNvSpPr/>
          <p:nvPr/>
        </p:nvSpPr>
        <p:spPr>
          <a:xfrm rot="568087">
            <a:off x="9840510" y="590129"/>
            <a:ext cx="1322426" cy="3941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16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แผนงานที่</a:t>
            </a:r>
            <a:r>
              <a:rPr lang="en-US" sz="16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………</a:t>
            </a:r>
            <a:endParaRPr lang="th-TH" sz="16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2532" y="1562985"/>
            <a:ext cx="4780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200" dirty="0"/>
              <a:t>ตัวชี้วัด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1899" y="1350337"/>
            <a:ext cx="6431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200" dirty="0"/>
              <a:t>เป้าหมาย</a:t>
            </a:r>
            <a:r>
              <a:rPr lang="en-US" sz="1200" dirty="0"/>
              <a:t>/</a:t>
            </a:r>
            <a:endParaRPr lang="th-TH" sz="1200" dirty="0"/>
          </a:p>
        </p:txBody>
      </p: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175DBACA-A9ED-4B06-A8CB-1840A9875633}"/>
              </a:ext>
            </a:extLst>
          </p:cNvPr>
          <p:cNvSpPr/>
          <p:nvPr/>
        </p:nvSpPr>
        <p:spPr>
          <a:xfrm>
            <a:off x="0" y="136671"/>
            <a:ext cx="42351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000" b="1" dirty="0">
                <a:solidFill>
                  <a:schemeClr val="accent5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หน่วยงานหลัก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</a:t>
            </a:r>
            <a:endParaRPr lang="th-TH" sz="2000" b="1" dirty="0">
              <a:solidFill>
                <a:schemeClr val="accent5">
                  <a:lumMod val="50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2000" b="1" dirty="0">
                <a:solidFill>
                  <a:schemeClr val="accent5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หน่วยงานร่วม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</a:t>
            </a:r>
            <a:endParaRPr lang="th-TH" sz="2000" b="1" dirty="0">
              <a:solidFill>
                <a:schemeClr val="accent5">
                  <a:lumMod val="50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7394164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49</Words>
  <Application>Microsoft Office PowerPoint</Application>
  <PresentationFormat>กำหนดเอง</PresentationFormat>
  <Paragraphs>22</Paragraphs>
  <Slides>1</Slides>
  <Notes>1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</vt:i4>
      </vt:variant>
    </vt:vector>
  </HeadingPairs>
  <TitlesOfParts>
    <vt:vector size="2" baseType="lpstr">
      <vt:lpstr>Office Theme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ภาวิณี คำฆะ</dc:creator>
  <cp:lastModifiedBy>MasterPC910</cp:lastModifiedBy>
  <cp:revision>29</cp:revision>
  <dcterms:created xsi:type="dcterms:W3CDTF">2017-07-22T13:07:21Z</dcterms:created>
  <dcterms:modified xsi:type="dcterms:W3CDTF">2017-09-04T12:19:55Z</dcterms:modified>
</cp:coreProperties>
</file>